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6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37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20697-18F0-4B45-9C53-7B74175F8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531C12-2FB3-4012-BEBB-77AC3304A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08162-F436-4ED7-882E-D565AB2D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D1FA3-2D21-4705-B21F-C984778F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25954-B82D-4FFF-B53B-ECD8A5D6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2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3615E-8BF3-4587-A2D9-6464FFDB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000A68-7ECA-4B91-A04F-60F159A77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4F30B-13F1-4AF6-86CC-DE86CD7C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667E5-0B9F-4A41-B9A8-5F41C3A25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BC3C6-2218-43F2-AC23-C6F4B25C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8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B7E27-A853-499E-9D96-093B4515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7E4F43-0DD3-4DA1-A816-2BD1A8510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CFBDC-0A55-43BE-97C0-01FA91CC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5A636-E81F-464F-997D-0E734F6E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A7501-A311-47BE-9501-121D8A2C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91C17-7D1A-4F69-822D-2A7EBEB2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591DC-1853-404B-8AFC-ED1D41AD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DFBD9-CBC9-4894-AC98-6DF9D6D1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D1962-AF46-4036-9A51-CAE419B2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3A4F8-8B48-417E-BA8F-BB6CD1FE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7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487F5-BC34-43CC-8B8F-EBAF9A46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E4C98-0A98-445B-9C84-4BD803D56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A053F-041D-4A56-B4FD-58E0B717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7A7CB-12A9-439B-AC23-9C04463A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B2468-45DB-4D29-B76D-D71E3BC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9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A90C5-E5AC-49E8-8D7A-C9A8D734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C12ED-22ED-4C63-AFF3-9E3C6B3AE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AAE04-EC3C-40E0-8EC4-5279E5DEF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B6F70-1F28-426C-8535-6E8A288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C1B5EE-1065-4CA8-805B-941BE232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20899-C048-45D3-BBCC-C7742EA5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02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A8DAA-CDBA-4160-9523-DD80498E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F6E5-4522-4C11-982F-BEC349A19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CE7EE8-6E15-4769-B440-C1CDD4109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D759C-8C84-4EBE-9287-CB1C7F096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239DF9-9682-43A7-BF8C-675615CEE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175074-7891-4451-89C1-33E4E709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A3AD03-47CA-4BC3-AF00-6944E540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49B421-A9E5-4044-AE87-2F513F85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5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791B5-D26C-4D19-9F80-76B3A70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5EE8D6-18AF-436F-99EE-AB6C3FDB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551AD0-6ADC-4837-87B9-A06609EC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54F49E-D0CD-4D86-8F09-AD0AF90A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13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5F7A3A-34D3-4A1E-A1D5-D9B95FA9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E75E3E-10CF-44E2-B4F7-5B6B55B2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B786D-E15E-4E4C-B7D9-12217182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33FD4-7DCB-4BDE-8744-0A09A4BD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0A379-B389-485B-AD5B-663AEB4F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2928E2-BAE0-4871-8CD5-53CEA4E58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03EA2-4831-42EC-893A-8D13777D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753006-76EA-4157-9042-0482382A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16336-6519-4EC8-BF6A-64B3AEC4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2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02CC-B7DC-461E-8B5F-2FD6B7BD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EDDFAD-CC1D-42DB-8183-40BC0216A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6FA116-378E-4B9F-8360-86CD468C3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C07249-697D-46F3-9616-08433523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10D20-1033-40FA-AADC-4DECC50E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E2785-34E0-464D-849A-0AEDC7BE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3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B75F95-C31C-417B-85B7-06C978CC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2FACE-78FA-480A-993C-8A4D4B78D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6DAC4-11A0-4472-90E7-563722646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EC65B-73D8-4BAE-B4AE-5823932CE5BD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36085-AF93-4E2A-A618-FCB3FB3C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B719D-2325-4232-A590-4EDC80CD0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FC176-88B2-4FE0-B23A-3EC180A74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2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1933F588-EAAE-4BEA-8EE9-E767F9E74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98" y="1771650"/>
            <a:ext cx="1639078" cy="345757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A7E780-67D8-4198-84B6-55382BCA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22" y="1771650"/>
            <a:ext cx="1639078" cy="345757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540EDC7-C954-4653-B7F1-B525EEC88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6" y="1771650"/>
            <a:ext cx="1676369" cy="34575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B6478C7-D55F-4E53-BF1A-BB97F49FB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1" y="1095375"/>
            <a:ext cx="2266950" cy="4562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2739B3-D802-4705-A16C-B5CA144D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99" y="335265"/>
            <a:ext cx="2524126" cy="591283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1D77894-376D-49EF-9973-20960F6EB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245" y="1182046"/>
            <a:ext cx="3314455" cy="449390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025FE3F-CBA3-4DD1-A43B-A37DF2DF0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82" y="1182046"/>
            <a:ext cx="3314455" cy="44939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2D5F125-5F53-4E8D-826B-824D1ECE3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45" y="1182046"/>
            <a:ext cx="3314455" cy="44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DE4578-84DB-41E1-B584-05FE9077B613}"/>
              </a:ext>
            </a:extLst>
          </p:cNvPr>
          <p:cNvGrpSpPr/>
          <p:nvPr/>
        </p:nvGrpSpPr>
        <p:grpSpPr>
          <a:xfrm>
            <a:off x="-561245" y="1182046"/>
            <a:ext cx="7038245" cy="4493908"/>
            <a:chOff x="-561245" y="1182046"/>
            <a:chExt cx="7038245" cy="44939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EBBFC96-BEA0-4FF7-944B-CE901DA6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276" y="1752599"/>
              <a:ext cx="1623999" cy="346710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9FE149D-2287-4460-902F-5EF04954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903" y="1752599"/>
              <a:ext cx="1623999" cy="3467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64374D4-C5B9-4DDD-8928-87677A0E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46" y="1752600"/>
              <a:ext cx="1628529" cy="34671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37CDFA4-3B18-4EC2-B70F-AAA4FD6D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1245" y="1182046"/>
              <a:ext cx="3314455" cy="449390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7669B8F-F080-4D39-9E0B-8483BBD4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82" y="1182046"/>
              <a:ext cx="3314455" cy="449390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DFC9BCA-AC3B-4961-9403-FA575FD0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545" y="1182046"/>
              <a:ext cx="3314455" cy="449390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55AE84-A611-427D-B5CD-94763D9D77A2}"/>
              </a:ext>
            </a:extLst>
          </p:cNvPr>
          <p:cNvSpPr txBox="1"/>
          <p:nvPr/>
        </p:nvSpPr>
        <p:spPr>
          <a:xfrm>
            <a:off x="6248399" y="1584879"/>
            <a:ext cx="594360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공지 모아 보기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전송된 전체</a:t>
            </a:r>
            <a:r>
              <a:rPr lang="en-US" altLang="ko-KR" dirty="0"/>
              <a:t>, </a:t>
            </a:r>
            <a:r>
              <a:rPr lang="ko-KR" altLang="en-US" dirty="0"/>
              <a:t>반별 공지를 확인 가능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원장은 소속 학부모 전체를 대상으로 공지를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794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FB09F6-6930-444F-8B46-9CFF00A27E6C}"/>
              </a:ext>
            </a:extLst>
          </p:cNvPr>
          <p:cNvGrpSpPr/>
          <p:nvPr/>
        </p:nvGrpSpPr>
        <p:grpSpPr>
          <a:xfrm>
            <a:off x="-613899" y="468616"/>
            <a:ext cx="6247123" cy="5920768"/>
            <a:chOff x="-613899" y="468616"/>
            <a:chExt cx="6247123" cy="592076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F02C302-90EC-4924-9854-2EDF2E8B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975" y="1232692"/>
              <a:ext cx="2257426" cy="45624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2B54FE-BF27-4E8C-BBC9-2E06F501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49" y="1232692"/>
              <a:ext cx="2238375" cy="4562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123A39-B633-402B-A155-FD564647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899" y="468616"/>
              <a:ext cx="4550405" cy="592076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0A8E54F-4627-4081-B127-39DA8441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098" y="468617"/>
              <a:ext cx="2524126" cy="59207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EE8003-FEEC-4B0C-987F-A918A25EDD79}"/>
              </a:ext>
            </a:extLst>
          </p:cNvPr>
          <p:cNvSpPr txBox="1"/>
          <p:nvPr/>
        </p:nvSpPr>
        <p:spPr>
          <a:xfrm>
            <a:off x="6248399" y="1584879"/>
            <a:ext cx="6315076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반 추가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유치원 반을 직접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34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987DC4-5F06-45BF-9FB7-BACED61FD95A}"/>
              </a:ext>
            </a:extLst>
          </p:cNvPr>
          <p:cNvGrpSpPr/>
          <p:nvPr/>
        </p:nvGrpSpPr>
        <p:grpSpPr>
          <a:xfrm>
            <a:off x="-561245" y="1182046"/>
            <a:ext cx="7038245" cy="4493908"/>
            <a:chOff x="-561245" y="1182046"/>
            <a:chExt cx="7038245" cy="449390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8624755-5858-4998-8ADA-2857D843E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994" y="1747044"/>
              <a:ext cx="1630908" cy="347265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A3E9DC4-0CAE-40D0-B642-BECBB27B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596" y="1747044"/>
              <a:ext cx="1630909" cy="34726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2141F70-D53D-440A-86FF-592315C7A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67" y="1747044"/>
              <a:ext cx="1669008" cy="347265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EF9732A-13D5-4E0C-90DC-C43AC36A7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1245" y="1182046"/>
              <a:ext cx="3314455" cy="449390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A8A622-4D0D-4EE0-A011-DE6218317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82" y="1182046"/>
              <a:ext cx="3314455" cy="449390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07CBA8E-0CE3-4C5E-9F96-09DC5FD3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545" y="1182046"/>
              <a:ext cx="3314455" cy="449390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3D99C47-B076-4C34-9BF6-36DA6A880024}"/>
              </a:ext>
            </a:extLst>
          </p:cNvPr>
          <p:cNvSpPr txBox="1"/>
          <p:nvPr/>
        </p:nvSpPr>
        <p:spPr>
          <a:xfrm>
            <a:off x="6248399" y="1584879"/>
            <a:ext cx="6315076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셔틀버스</a:t>
            </a:r>
            <a:r>
              <a:rPr lang="en-US" altLang="ko-KR" dirty="0"/>
              <a:t>, </a:t>
            </a:r>
            <a:r>
              <a:rPr lang="ko-KR" altLang="en-US" dirty="0"/>
              <a:t>전화번호부</a:t>
            </a:r>
            <a:r>
              <a:rPr lang="en-US" altLang="ko-KR" dirty="0"/>
              <a:t>, </a:t>
            </a:r>
            <a:r>
              <a:rPr lang="ko-KR" altLang="en-US" dirty="0"/>
              <a:t>반 가입 요청 화면 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셔틀버스 화면으로 현재 셔틀버스 위치를 확인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반 가입 요청 화면을 통해 가입을 요청한                    교사들을 수락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683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3D99C47-B076-4C34-9BF6-36DA6A880024}"/>
              </a:ext>
            </a:extLst>
          </p:cNvPr>
          <p:cNvSpPr txBox="1"/>
          <p:nvPr/>
        </p:nvSpPr>
        <p:spPr>
          <a:xfrm>
            <a:off x="6248399" y="1584879"/>
            <a:ext cx="5762626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교사 메인 화면 및 개인 톡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공지 모아 보기</a:t>
            </a:r>
            <a:r>
              <a:rPr lang="en-US" altLang="ko-KR" dirty="0"/>
              <a:t>, </a:t>
            </a:r>
            <a:r>
              <a:rPr lang="ko-KR" altLang="en-US" dirty="0"/>
              <a:t>셔틀관리</a:t>
            </a:r>
            <a:r>
              <a:rPr lang="en-US" altLang="ko-KR" dirty="0"/>
              <a:t>, </a:t>
            </a:r>
            <a:r>
              <a:rPr lang="ko-KR" altLang="en-US" dirty="0"/>
              <a:t>전화번호부는 원장과 동일</a:t>
            </a:r>
            <a:r>
              <a:rPr lang="en-US" altLang="ko-KR" dirty="0"/>
              <a:t> + </a:t>
            </a:r>
            <a:r>
              <a:rPr lang="ko-KR" altLang="en-US" dirty="0"/>
              <a:t>개인 톡</a:t>
            </a:r>
            <a:r>
              <a:rPr lang="en-US" altLang="ko-KR" dirty="0"/>
              <a:t>, </a:t>
            </a:r>
            <a:r>
              <a:rPr lang="ko-KR" altLang="en-US" dirty="0"/>
              <a:t>학생 추가 화면으로 구성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학부모에게 개인적인 메시지 전송 가능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EA77F3-CA78-4F6E-986A-EA86B9CA78AA}"/>
              </a:ext>
            </a:extLst>
          </p:cNvPr>
          <p:cNvGrpSpPr/>
          <p:nvPr/>
        </p:nvGrpSpPr>
        <p:grpSpPr>
          <a:xfrm>
            <a:off x="-561245" y="1182046"/>
            <a:ext cx="7038245" cy="4493908"/>
            <a:chOff x="-561245" y="1182046"/>
            <a:chExt cx="7038245" cy="44939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FA826B-5FE5-420E-9454-E4BA7DBC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498" y="1771650"/>
              <a:ext cx="1639078" cy="34575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9B8C8A-13AE-42F3-9DE8-8A4A8B08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22" y="1771650"/>
              <a:ext cx="1639078" cy="34575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8F924E-5D9D-4005-AD13-D3470EF0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06" y="1771650"/>
              <a:ext cx="1676369" cy="3457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F7D0CF-D062-4DA6-8FF9-3DE3BFBA6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1245" y="1182046"/>
              <a:ext cx="3314455" cy="449390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237706-4B00-482D-A4CE-80D2E061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82" y="1182046"/>
              <a:ext cx="3314455" cy="449390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7C5401-36EA-4E05-AF8A-95959CB2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545" y="1182046"/>
              <a:ext cx="3314455" cy="449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16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3D99C47-B076-4C34-9BF6-36DA6A880024}"/>
              </a:ext>
            </a:extLst>
          </p:cNvPr>
          <p:cNvSpPr txBox="1"/>
          <p:nvPr/>
        </p:nvSpPr>
        <p:spPr>
          <a:xfrm>
            <a:off x="6248400" y="1584879"/>
            <a:ext cx="482917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소속 어린이 추가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가입 후 등록을 기다리는 학부모의 이름과 전화번호를 통해 등록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854BBC-C980-410D-B94C-2A2FCBF2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50" y="1238250"/>
            <a:ext cx="2269300" cy="455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9E2768-02D6-43A7-BB25-374D4C642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" y="1238250"/>
            <a:ext cx="2244041" cy="455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3C3088-AB5D-4F64-9BD5-4BBC39CFF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899" y="468616"/>
            <a:ext cx="4550405" cy="5920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2D66A0-1529-4244-9D91-FC37DA4B6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098" y="468617"/>
            <a:ext cx="2524126" cy="59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3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F02033-A554-4727-B91F-BD3EE2DF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51" y="1209675"/>
            <a:ext cx="2269300" cy="458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92FC8-F507-46E0-8728-E92259CB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5" y="1209675"/>
            <a:ext cx="2253566" cy="4581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A509C9-9227-447B-A35C-9EB79F548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899" y="468616"/>
            <a:ext cx="4550405" cy="59207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8E07BB-F93D-4961-BB5B-8B9BB619C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098" y="468617"/>
            <a:ext cx="2524126" cy="5920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6B997-BF29-42CA-B25A-1CC7B7C24BAA}"/>
              </a:ext>
            </a:extLst>
          </p:cNvPr>
          <p:cNvSpPr txBox="1"/>
          <p:nvPr/>
        </p:nvSpPr>
        <p:spPr>
          <a:xfrm>
            <a:off x="6248400" y="1584879"/>
            <a:ext cx="4829176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학부모 메인 화면 및 개인 톡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공지 모아 보기</a:t>
            </a:r>
            <a:r>
              <a:rPr lang="en-US" altLang="ko-KR" dirty="0"/>
              <a:t>, </a:t>
            </a:r>
            <a:r>
              <a:rPr lang="ko-KR" altLang="en-US" dirty="0"/>
              <a:t>셔틀 위치 확인 위와 동일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8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66884E8-9450-46B2-9DBD-8533455F8728}"/>
              </a:ext>
            </a:extLst>
          </p:cNvPr>
          <p:cNvSpPr txBox="1"/>
          <p:nvPr/>
        </p:nvSpPr>
        <p:spPr>
          <a:xfrm>
            <a:off x="1852159" y="4304511"/>
            <a:ext cx="21073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공지사항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개인 톡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셔틀버스 위치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소속 반 아이 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34F85DE-1F79-4BA1-BED6-3A9B365024B7}"/>
              </a:ext>
            </a:extLst>
          </p:cNvPr>
          <p:cNvGrpSpPr/>
          <p:nvPr/>
        </p:nvGrpSpPr>
        <p:grpSpPr>
          <a:xfrm>
            <a:off x="411258" y="2541865"/>
            <a:ext cx="1813507" cy="2140269"/>
            <a:chOff x="872653" y="2541865"/>
            <a:chExt cx="1813507" cy="21402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0F5BB7-F118-444C-B930-118ABFA6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096" y="2885386"/>
              <a:ext cx="1120829" cy="10946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99BE4-4CAE-42CF-89CA-4A86D1B3E5E2}"/>
                </a:ext>
              </a:extLst>
            </p:cNvPr>
            <p:cNvSpPr txBox="1"/>
            <p:nvPr/>
          </p:nvSpPr>
          <p:spPr>
            <a:xfrm>
              <a:off x="1225095" y="4374357"/>
              <a:ext cx="1117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학부모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83FEA82-E533-4ED8-A88A-8A8FE7748B73}"/>
                </a:ext>
              </a:extLst>
            </p:cNvPr>
            <p:cNvSpPr/>
            <p:nvPr/>
          </p:nvSpPr>
          <p:spPr>
            <a:xfrm>
              <a:off x="872653" y="2541865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948AEBB-0FC9-4246-8BF0-FE9E26126CA5}"/>
              </a:ext>
            </a:extLst>
          </p:cNvPr>
          <p:cNvGrpSpPr/>
          <p:nvPr/>
        </p:nvGrpSpPr>
        <p:grpSpPr>
          <a:xfrm>
            <a:off x="3590226" y="2549568"/>
            <a:ext cx="1813507" cy="2132566"/>
            <a:chOff x="3749617" y="2549568"/>
            <a:chExt cx="1813507" cy="21325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7E5D1A-1215-4106-99D5-D7B38BE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37" y="2885386"/>
              <a:ext cx="1120830" cy="1094687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F1F853-77E4-4031-9628-D6EF2FE8F9E6}"/>
                </a:ext>
              </a:extLst>
            </p:cNvPr>
            <p:cNvGrpSpPr/>
            <p:nvPr/>
          </p:nvGrpSpPr>
          <p:grpSpPr>
            <a:xfrm>
              <a:off x="3749617" y="2549568"/>
              <a:ext cx="1813507" cy="2132566"/>
              <a:chOff x="3749617" y="2549568"/>
              <a:chExt cx="1813507" cy="213256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A5D86-4502-45C6-B5B3-E5718626C28A}"/>
                  </a:ext>
                </a:extLst>
              </p:cNvPr>
              <p:cNvSpPr txBox="1"/>
              <p:nvPr/>
            </p:nvSpPr>
            <p:spPr>
              <a:xfrm>
                <a:off x="4101714" y="4374357"/>
                <a:ext cx="1117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교사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A37263D-588C-4E5C-AB2C-2F4FFA76BBD8}"/>
                  </a:ext>
                </a:extLst>
              </p:cNvPr>
              <p:cNvSpPr/>
              <p:nvPr/>
            </p:nvSpPr>
            <p:spPr>
              <a:xfrm>
                <a:off x="3749617" y="2549568"/>
                <a:ext cx="1813507" cy="17792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A78DCFF-67F8-4E9E-8607-F7D48FF031D5}"/>
              </a:ext>
            </a:extLst>
          </p:cNvPr>
          <p:cNvGrpSpPr/>
          <p:nvPr/>
        </p:nvGrpSpPr>
        <p:grpSpPr>
          <a:xfrm>
            <a:off x="6773953" y="2549568"/>
            <a:ext cx="1813507" cy="2351124"/>
            <a:chOff x="6629200" y="2541864"/>
            <a:chExt cx="1813507" cy="23511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954BBE-A0ED-456A-95D6-25C4D2C8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51" y="2885386"/>
              <a:ext cx="1120829" cy="10946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246024-6183-44E3-B229-B0C475BF1C04}"/>
                </a:ext>
              </a:extLst>
            </p:cNvPr>
            <p:cNvSpPr txBox="1"/>
            <p:nvPr/>
          </p:nvSpPr>
          <p:spPr>
            <a:xfrm>
              <a:off x="6981643" y="4369768"/>
              <a:ext cx="1117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원장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ko-KR" altLang="en-US" sz="1400" b="1" dirty="0">
                  <a:latin typeface="+mn-ea"/>
                </a:rPr>
                <a:t>유치원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A55AD7-71BF-457B-BF4A-C097B8C65C8F}"/>
                </a:ext>
              </a:extLst>
            </p:cNvPr>
            <p:cNvSpPr/>
            <p:nvPr/>
          </p:nvSpPr>
          <p:spPr>
            <a:xfrm>
              <a:off x="6629200" y="2541864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B71E83C-40EA-4455-8BEC-C6D5D7A7E7D6}"/>
              </a:ext>
            </a:extLst>
          </p:cNvPr>
          <p:cNvGrpSpPr/>
          <p:nvPr/>
        </p:nvGrpSpPr>
        <p:grpSpPr>
          <a:xfrm>
            <a:off x="9973026" y="2533475"/>
            <a:ext cx="1813507" cy="2364102"/>
            <a:chOff x="9520020" y="2533475"/>
            <a:chExt cx="1813507" cy="23641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BED44A-4AC5-499A-9D0F-026AB885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767" y="2885386"/>
              <a:ext cx="1120829" cy="109468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C438DC-66DD-4712-B5DE-0E2A4851B54D}"/>
                </a:ext>
              </a:extLst>
            </p:cNvPr>
            <p:cNvSpPr txBox="1"/>
            <p:nvPr/>
          </p:nvSpPr>
          <p:spPr>
            <a:xfrm>
              <a:off x="9860763" y="4374357"/>
              <a:ext cx="1117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서비스 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관리자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927203D-71C7-4F0B-B7E9-EA1276044C1C}"/>
                </a:ext>
              </a:extLst>
            </p:cNvPr>
            <p:cNvSpPr/>
            <p:nvPr/>
          </p:nvSpPr>
          <p:spPr>
            <a:xfrm>
              <a:off x="9520020" y="2533475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D24745F-C9BD-4699-9ACE-0858A1917982}"/>
              </a:ext>
            </a:extLst>
          </p:cNvPr>
          <p:cNvSpPr txBox="1"/>
          <p:nvPr/>
        </p:nvSpPr>
        <p:spPr>
          <a:xfrm>
            <a:off x="5118335" y="4312763"/>
            <a:ext cx="1945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유치원 내 반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소속 교사 관리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8A293B-D392-4857-883C-B48035929440}"/>
              </a:ext>
            </a:extLst>
          </p:cNvPr>
          <p:cNvSpPr txBox="1"/>
          <p:nvPr/>
        </p:nvSpPr>
        <p:spPr>
          <a:xfrm>
            <a:off x="8130285" y="4332924"/>
            <a:ext cx="229745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서비스 내 유치원 관리</a:t>
            </a:r>
          </a:p>
        </p:txBody>
      </p:sp>
      <p:sp>
        <p:nvSpPr>
          <p:cNvPr id="67" name="화살표: 왼쪽 66">
            <a:extLst>
              <a:ext uri="{FF2B5EF4-FFF2-40B4-BE49-F238E27FC236}">
                <a16:creationId xmlns:a16="http://schemas.microsoft.com/office/drawing/2014/main" id="{43278D09-6145-4268-898A-16DFA760F8A1}"/>
              </a:ext>
            </a:extLst>
          </p:cNvPr>
          <p:cNvSpPr/>
          <p:nvPr/>
        </p:nvSpPr>
        <p:spPr>
          <a:xfrm>
            <a:off x="2221439" y="3280095"/>
            <a:ext cx="1368787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왼쪽 73">
            <a:extLst>
              <a:ext uri="{FF2B5EF4-FFF2-40B4-BE49-F238E27FC236}">
                <a16:creationId xmlns:a16="http://schemas.microsoft.com/office/drawing/2014/main" id="{B36CBEB9-688B-4D60-90DC-4D9E01BBD8AD}"/>
              </a:ext>
            </a:extLst>
          </p:cNvPr>
          <p:cNvSpPr/>
          <p:nvPr/>
        </p:nvSpPr>
        <p:spPr>
          <a:xfrm>
            <a:off x="5400407" y="3282592"/>
            <a:ext cx="1368787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왼쪽 74">
            <a:extLst>
              <a:ext uri="{FF2B5EF4-FFF2-40B4-BE49-F238E27FC236}">
                <a16:creationId xmlns:a16="http://schemas.microsoft.com/office/drawing/2014/main" id="{DE826A30-D450-4F36-AED7-BF830B0FB748}"/>
              </a:ext>
            </a:extLst>
          </p:cNvPr>
          <p:cNvSpPr/>
          <p:nvPr/>
        </p:nvSpPr>
        <p:spPr>
          <a:xfrm>
            <a:off x="8587460" y="3280094"/>
            <a:ext cx="1383101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0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66884E8-9450-46B2-9DBD-8533455F8728}"/>
              </a:ext>
            </a:extLst>
          </p:cNvPr>
          <p:cNvSpPr txBox="1"/>
          <p:nvPr/>
        </p:nvSpPr>
        <p:spPr>
          <a:xfrm>
            <a:off x="2213049" y="3513443"/>
            <a:ext cx="16757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공지사항 제공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대</a:t>
            </a:r>
            <a:r>
              <a:rPr lang="en-US" altLang="ko-KR" sz="1000" dirty="0"/>
              <a:t>1 </a:t>
            </a:r>
            <a:r>
              <a:rPr lang="ko-KR" altLang="en-US" sz="1000" dirty="0"/>
              <a:t>개인 톡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셔틀버스 위치 제공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소속 반 아이  관리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34F85DE-1F79-4BA1-BED6-3A9B365024B7}"/>
              </a:ext>
            </a:extLst>
          </p:cNvPr>
          <p:cNvGrpSpPr/>
          <p:nvPr/>
        </p:nvGrpSpPr>
        <p:grpSpPr>
          <a:xfrm>
            <a:off x="411258" y="2541865"/>
            <a:ext cx="1813507" cy="2140269"/>
            <a:chOff x="872653" y="2541865"/>
            <a:chExt cx="1813507" cy="21402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0F5BB7-F118-444C-B930-118ABFA6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096" y="2885386"/>
              <a:ext cx="1120829" cy="10946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99BE4-4CAE-42CF-89CA-4A86D1B3E5E2}"/>
                </a:ext>
              </a:extLst>
            </p:cNvPr>
            <p:cNvSpPr txBox="1"/>
            <p:nvPr/>
          </p:nvSpPr>
          <p:spPr>
            <a:xfrm>
              <a:off x="1225095" y="4374357"/>
              <a:ext cx="1117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학부모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83FEA82-E533-4ED8-A88A-8A8FE7748B73}"/>
                </a:ext>
              </a:extLst>
            </p:cNvPr>
            <p:cNvSpPr/>
            <p:nvPr/>
          </p:nvSpPr>
          <p:spPr>
            <a:xfrm>
              <a:off x="872653" y="2541865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948AEBB-0FC9-4246-8BF0-FE9E26126CA5}"/>
              </a:ext>
            </a:extLst>
          </p:cNvPr>
          <p:cNvGrpSpPr/>
          <p:nvPr/>
        </p:nvGrpSpPr>
        <p:grpSpPr>
          <a:xfrm>
            <a:off x="3590226" y="2549568"/>
            <a:ext cx="1813507" cy="2132566"/>
            <a:chOff x="3749617" y="2549568"/>
            <a:chExt cx="1813507" cy="21325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7E5D1A-1215-4106-99D5-D7B38BE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37" y="2885386"/>
              <a:ext cx="1120830" cy="1094687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F1F853-77E4-4031-9628-D6EF2FE8F9E6}"/>
                </a:ext>
              </a:extLst>
            </p:cNvPr>
            <p:cNvGrpSpPr/>
            <p:nvPr/>
          </p:nvGrpSpPr>
          <p:grpSpPr>
            <a:xfrm>
              <a:off x="3749617" y="2549568"/>
              <a:ext cx="1813507" cy="2132566"/>
              <a:chOff x="3749617" y="2549568"/>
              <a:chExt cx="1813507" cy="213256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A5D86-4502-45C6-B5B3-E5718626C28A}"/>
                  </a:ext>
                </a:extLst>
              </p:cNvPr>
              <p:cNvSpPr txBox="1"/>
              <p:nvPr/>
            </p:nvSpPr>
            <p:spPr>
              <a:xfrm>
                <a:off x="4101714" y="4374357"/>
                <a:ext cx="1117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교사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A37263D-588C-4E5C-AB2C-2F4FFA76BBD8}"/>
                  </a:ext>
                </a:extLst>
              </p:cNvPr>
              <p:cNvSpPr/>
              <p:nvPr/>
            </p:nvSpPr>
            <p:spPr>
              <a:xfrm>
                <a:off x="3749617" y="2549568"/>
                <a:ext cx="1813507" cy="17792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A78DCFF-67F8-4E9E-8607-F7D48FF031D5}"/>
              </a:ext>
            </a:extLst>
          </p:cNvPr>
          <p:cNvGrpSpPr/>
          <p:nvPr/>
        </p:nvGrpSpPr>
        <p:grpSpPr>
          <a:xfrm>
            <a:off x="6773953" y="2549568"/>
            <a:ext cx="1813507" cy="2351124"/>
            <a:chOff x="6629200" y="2541864"/>
            <a:chExt cx="1813507" cy="23511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954BBE-A0ED-456A-95D6-25C4D2C8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951" y="2885386"/>
              <a:ext cx="1120829" cy="10946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246024-6183-44E3-B229-B0C475BF1C04}"/>
                </a:ext>
              </a:extLst>
            </p:cNvPr>
            <p:cNvSpPr txBox="1"/>
            <p:nvPr/>
          </p:nvSpPr>
          <p:spPr>
            <a:xfrm>
              <a:off x="6981643" y="4369768"/>
              <a:ext cx="1117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원장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ko-KR" altLang="en-US" sz="1400" b="1" dirty="0">
                  <a:latin typeface="+mn-ea"/>
                </a:rPr>
                <a:t>유치원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A55AD7-71BF-457B-BF4A-C097B8C65C8F}"/>
                </a:ext>
              </a:extLst>
            </p:cNvPr>
            <p:cNvSpPr/>
            <p:nvPr/>
          </p:nvSpPr>
          <p:spPr>
            <a:xfrm>
              <a:off x="6629200" y="2541864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B71E83C-40EA-4455-8BEC-C6D5D7A7E7D6}"/>
              </a:ext>
            </a:extLst>
          </p:cNvPr>
          <p:cNvGrpSpPr/>
          <p:nvPr/>
        </p:nvGrpSpPr>
        <p:grpSpPr>
          <a:xfrm>
            <a:off x="9973026" y="2533475"/>
            <a:ext cx="1813507" cy="2364102"/>
            <a:chOff x="9520020" y="2533475"/>
            <a:chExt cx="1813507" cy="23641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BED44A-4AC5-499A-9D0F-026AB885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767" y="2885386"/>
              <a:ext cx="1120829" cy="109468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C438DC-66DD-4712-B5DE-0E2A4851B54D}"/>
                </a:ext>
              </a:extLst>
            </p:cNvPr>
            <p:cNvSpPr txBox="1"/>
            <p:nvPr/>
          </p:nvSpPr>
          <p:spPr>
            <a:xfrm>
              <a:off x="9860763" y="4374357"/>
              <a:ext cx="1117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서비스 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관리자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927203D-71C7-4F0B-B7E9-EA1276044C1C}"/>
                </a:ext>
              </a:extLst>
            </p:cNvPr>
            <p:cNvSpPr/>
            <p:nvPr/>
          </p:nvSpPr>
          <p:spPr>
            <a:xfrm>
              <a:off x="9520020" y="2533475"/>
              <a:ext cx="1813507" cy="177928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D24745F-C9BD-4699-9ACE-0858A1917982}"/>
              </a:ext>
            </a:extLst>
          </p:cNvPr>
          <p:cNvSpPr txBox="1"/>
          <p:nvPr/>
        </p:nvSpPr>
        <p:spPr>
          <a:xfrm>
            <a:off x="5404349" y="3519868"/>
            <a:ext cx="155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소속 교사 관리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유치원 내 반 관리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8A293B-D392-4857-883C-B48035929440}"/>
              </a:ext>
            </a:extLst>
          </p:cNvPr>
          <p:cNvSpPr txBox="1"/>
          <p:nvPr/>
        </p:nvSpPr>
        <p:spPr>
          <a:xfrm>
            <a:off x="8592314" y="3519868"/>
            <a:ext cx="115569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서비스 내 유치원 관리</a:t>
            </a:r>
          </a:p>
        </p:txBody>
      </p:sp>
      <p:sp>
        <p:nvSpPr>
          <p:cNvPr id="67" name="화살표: 왼쪽 66">
            <a:extLst>
              <a:ext uri="{FF2B5EF4-FFF2-40B4-BE49-F238E27FC236}">
                <a16:creationId xmlns:a16="http://schemas.microsoft.com/office/drawing/2014/main" id="{43278D09-6145-4268-898A-16DFA760F8A1}"/>
              </a:ext>
            </a:extLst>
          </p:cNvPr>
          <p:cNvSpPr/>
          <p:nvPr/>
        </p:nvSpPr>
        <p:spPr>
          <a:xfrm>
            <a:off x="2221439" y="3280095"/>
            <a:ext cx="1368787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왼쪽 73">
            <a:extLst>
              <a:ext uri="{FF2B5EF4-FFF2-40B4-BE49-F238E27FC236}">
                <a16:creationId xmlns:a16="http://schemas.microsoft.com/office/drawing/2014/main" id="{B36CBEB9-688B-4D60-90DC-4D9E01BBD8AD}"/>
              </a:ext>
            </a:extLst>
          </p:cNvPr>
          <p:cNvSpPr/>
          <p:nvPr/>
        </p:nvSpPr>
        <p:spPr>
          <a:xfrm>
            <a:off x="5400407" y="3282592"/>
            <a:ext cx="1368787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왼쪽 74">
            <a:extLst>
              <a:ext uri="{FF2B5EF4-FFF2-40B4-BE49-F238E27FC236}">
                <a16:creationId xmlns:a16="http://schemas.microsoft.com/office/drawing/2014/main" id="{DE826A30-D450-4F36-AED7-BF830B0FB748}"/>
              </a:ext>
            </a:extLst>
          </p:cNvPr>
          <p:cNvSpPr/>
          <p:nvPr/>
        </p:nvSpPr>
        <p:spPr>
          <a:xfrm>
            <a:off x="8587460" y="3280094"/>
            <a:ext cx="1383101" cy="219791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0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2CBC57B-A0C6-4080-83EA-9F63C5BB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51" y="1209675"/>
            <a:ext cx="2269300" cy="4581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97FEFF-BC5B-4A69-8824-0B708F86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5" y="1209675"/>
            <a:ext cx="2253566" cy="458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7A3EB4-5CEB-481A-BC98-7896BABF7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899" y="468616"/>
            <a:ext cx="4550405" cy="5920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9DC947-CE43-4F0C-AF4E-AFB8E22D6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098" y="468617"/>
            <a:ext cx="2524126" cy="59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489D8B-1DF1-48F7-9430-06F1212946E8}"/>
              </a:ext>
            </a:extLst>
          </p:cNvPr>
          <p:cNvGrpSpPr/>
          <p:nvPr/>
        </p:nvGrpSpPr>
        <p:grpSpPr>
          <a:xfrm>
            <a:off x="-561245" y="1182045"/>
            <a:ext cx="7038245" cy="4493909"/>
            <a:chOff x="-313595" y="468616"/>
            <a:chExt cx="9678486" cy="592076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928972-7CFB-45CE-8E2C-7E798EB0DA04}"/>
                </a:ext>
              </a:extLst>
            </p:cNvPr>
            <p:cNvGrpSpPr/>
            <p:nvPr/>
          </p:nvGrpSpPr>
          <p:grpSpPr>
            <a:xfrm>
              <a:off x="-313595" y="468616"/>
              <a:ext cx="4550405" cy="5920768"/>
              <a:chOff x="-364580" y="164004"/>
              <a:chExt cx="4550405" cy="592076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04689D-3B5E-4952-8689-A8C923B73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341" y="742846"/>
                <a:ext cx="2273417" cy="472300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0323B46-0605-408E-B039-879F2F3B4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4580" y="164004"/>
                <a:ext cx="4550405" cy="5920768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777F9CE-D442-4964-9306-7BE08446CED3}"/>
                </a:ext>
              </a:extLst>
            </p:cNvPr>
            <p:cNvGrpSpPr/>
            <p:nvPr/>
          </p:nvGrpSpPr>
          <p:grpSpPr>
            <a:xfrm>
              <a:off x="2245683" y="468616"/>
              <a:ext cx="4550405" cy="5920768"/>
              <a:chOff x="2759620" y="171624"/>
              <a:chExt cx="4550405" cy="592076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2852DB2-9740-4A65-BAF1-78A714583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220" y="754380"/>
                <a:ext cx="2240280" cy="473202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44F24AB-8C0F-43C9-A5DA-0495F5F91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620" y="171624"/>
                <a:ext cx="4550405" cy="5920768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9E8E738-6AB0-49DC-AB5F-E28E610CB0DB}"/>
                </a:ext>
              </a:extLst>
            </p:cNvPr>
            <p:cNvGrpSpPr/>
            <p:nvPr/>
          </p:nvGrpSpPr>
          <p:grpSpPr>
            <a:xfrm>
              <a:off x="4814486" y="468616"/>
              <a:ext cx="4550405" cy="5920768"/>
              <a:chOff x="6165760" y="148764"/>
              <a:chExt cx="4550405" cy="5920768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3704C5D-1B53-49CC-97C4-71167450E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7120" y="647700"/>
                <a:ext cx="2240280" cy="487680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52B4053-AAA8-4180-93B1-A0DD711C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760" y="148764"/>
                <a:ext cx="4550405" cy="5920768"/>
              </a:xfrm>
              <a:prstGeom prst="rect">
                <a:avLst/>
              </a:prstGeom>
            </p:spPr>
          </p:pic>
        </p:grp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83068B5-A68B-4148-AD5C-C524B3A40B93}"/>
              </a:ext>
            </a:extLst>
          </p:cNvPr>
          <p:cNvSpPr txBox="1"/>
          <p:nvPr/>
        </p:nvSpPr>
        <p:spPr>
          <a:xfrm>
            <a:off x="6248399" y="1584879"/>
            <a:ext cx="5587171" cy="5581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앱 시작 시</a:t>
            </a:r>
            <a:r>
              <a:rPr lang="en-US" altLang="ko-KR" dirty="0"/>
              <a:t>, </a:t>
            </a:r>
            <a:r>
              <a:rPr lang="ko-KR" altLang="en-US" dirty="0"/>
              <a:t>볼 수 있는 첫 화면 </a:t>
            </a:r>
            <a:r>
              <a:rPr lang="en-US" altLang="ko-KR" dirty="0"/>
              <a:t>3</a:t>
            </a:r>
            <a:r>
              <a:rPr lang="ko-KR" altLang="en-US" dirty="0"/>
              <a:t>종</a:t>
            </a:r>
          </a:p>
        </p:txBody>
      </p:sp>
    </p:spTree>
    <p:extLst>
      <p:ext uri="{BB962C8B-B14F-4D97-AF65-F5344CB8AC3E}">
        <p14:creationId xmlns:p14="http://schemas.microsoft.com/office/powerpoint/2010/main" val="322095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9ABE4F-C219-4480-BEC6-0C8F14DCBBF7}"/>
              </a:ext>
            </a:extLst>
          </p:cNvPr>
          <p:cNvGrpSpPr/>
          <p:nvPr/>
        </p:nvGrpSpPr>
        <p:grpSpPr>
          <a:xfrm>
            <a:off x="-610863" y="468616"/>
            <a:ext cx="7116438" cy="5920768"/>
            <a:chOff x="-944243" y="468616"/>
            <a:chExt cx="7116438" cy="592076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177B788-B81B-4287-BBC0-EA90C15E77A2}"/>
                </a:ext>
              </a:extLst>
            </p:cNvPr>
            <p:cNvGrpSpPr/>
            <p:nvPr/>
          </p:nvGrpSpPr>
          <p:grpSpPr>
            <a:xfrm>
              <a:off x="-944243" y="468616"/>
              <a:ext cx="4550405" cy="5920768"/>
              <a:chOff x="3703957" y="468616"/>
              <a:chExt cx="4550405" cy="5920768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FB3A97E-9760-4A10-B4F9-558159E0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0150" y="1238250"/>
                <a:ext cx="2238375" cy="453390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D9E1D8D-7419-4D42-8132-8BE417EE7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957" y="468616"/>
                <a:ext cx="4550405" cy="5920768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5AAC13A-97CB-4E79-94DC-F0C866135CA0}"/>
                </a:ext>
              </a:extLst>
            </p:cNvPr>
            <p:cNvGrpSpPr/>
            <p:nvPr/>
          </p:nvGrpSpPr>
          <p:grpSpPr>
            <a:xfrm>
              <a:off x="1621790" y="468616"/>
              <a:ext cx="4550405" cy="5920768"/>
              <a:chOff x="-763268" y="468616"/>
              <a:chExt cx="4550405" cy="592076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8E58495-9300-431C-9BAF-931918B1F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75" y="1257300"/>
                <a:ext cx="2228849" cy="4495800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08136EC-B0F4-4B0F-A0F9-9931153F2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63268" y="468616"/>
                <a:ext cx="4550405" cy="5920768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9A1E9A4-5525-4B7A-B2AE-3C4025275F77}"/>
              </a:ext>
            </a:extLst>
          </p:cNvPr>
          <p:cNvSpPr txBox="1"/>
          <p:nvPr/>
        </p:nvSpPr>
        <p:spPr>
          <a:xfrm>
            <a:off x="6248400" y="1584879"/>
            <a:ext cx="5248270" cy="1112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회원가입 및 로그인 화면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학부모</a:t>
            </a:r>
            <a:r>
              <a:rPr lang="en-US" altLang="ko-KR" dirty="0"/>
              <a:t>, </a:t>
            </a:r>
            <a:r>
              <a:rPr lang="ko-KR" altLang="en-US" dirty="0"/>
              <a:t>교사</a:t>
            </a:r>
            <a:r>
              <a:rPr lang="en-US" altLang="ko-KR" dirty="0"/>
              <a:t>, </a:t>
            </a:r>
            <a:r>
              <a:rPr lang="ko-KR" altLang="en-US" dirty="0"/>
              <a:t>원장 다른 양식으로 가입</a:t>
            </a:r>
          </a:p>
        </p:txBody>
      </p:sp>
    </p:spTree>
    <p:extLst>
      <p:ext uri="{BB962C8B-B14F-4D97-AF65-F5344CB8AC3E}">
        <p14:creationId xmlns:p14="http://schemas.microsoft.com/office/powerpoint/2010/main" val="397964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5B1B5F6-D324-4699-BBDA-FDF07D81BB5C}"/>
              </a:ext>
            </a:extLst>
          </p:cNvPr>
          <p:cNvSpPr txBox="1"/>
          <p:nvPr/>
        </p:nvSpPr>
        <p:spPr>
          <a:xfrm>
            <a:off x="6248400" y="1584879"/>
            <a:ext cx="59436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학부모 회원가입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가입 시 아이정보도 함께 입력함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가입 후에 소속 유치원에 등록 대기</a:t>
            </a:r>
            <a:r>
              <a:rPr lang="en-US" altLang="ko-KR" dirty="0"/>
              <a:t>(</a:t>
            </a:r>
            <a:r>
              <a:rPr lang="ko-KR" altLang="en-US" dirty="0"/>
              <a:t>교사가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177202-A75E-4A9E-BA15-C0ECCBE43BF2}"/>
              </a:ext>
            </a:extLst>
          </p:cNvPr>
          <p:cNvGrpSpPr/>
          <p:nvPr/>
        </p:nvGrpSpPr>
        <p:grpSpPr>
          <a:xfrm>
            <a:off x="-561246" y="1182045"/>
            <a:ext cx="6390545" cy="4493910"/>
            <a:chOff x="-607060" y="468616"/>
            <a:chExt cx="8802048" cy="592076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C59E84E-B6F6-467E-B7A8-F9D69708C007}"/>
                </a:ext>
              </a:extLst>
            </p:cNvPr>
            <p:cNvGrpSpPr/>
            <p:nvPr/>
          </p:nvGrpSpPr>
          <p:grpSpPr>
            <a:xfrm>
              <a:off x="-607060" y="468616"/>
              <a:ext cx="7113898" cy="5920768"/>
              <a:chOff x="-940435" y="432104"/>
              <a:chExt cx="7113898" cy="592076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425EBD4-7186-4CE5-A148-854F24E9C2F1}"/>
                  </a:ext>
                </a:extLst>
              </p:cNvPr>
              <p:cNvGrpSpPr/>
              <p:nvPr/>
            </p:nvGrpSpPr>
            <p:grpSpPr>
              <a:xfrm>
                <a:off x="-940435" y="432104"/>
                <a:ext cx="4550405" cy="5920768"/>
                <a:chOff x="4536440" y="470507"/>
                <a:chExt cx="4550405" cy="5920768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1F0A4D0-4E7F-45CC-802F-A1EC2B809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4058" y="1240141"/>
                  <a:ext cx="2266950" cy="45339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08A9D4C-2B2C-441B-9F05-423D707B9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6440" y="470507"/>
                  <a:ext cx="4550405" cy="5920768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6AA3C2-D0B0-487F-B266-FF1E01438ED5}"/>
                  </a:ext>
                </a:extLst>
              </p:cNvPr>
              <p:cNvGrpSpPr/>
              <p:nvPr/>
            </p:nvGrpSpPr>
            <p:grpSpPr>
              <a:xfrm>
                <a:off x="1623058" y="432104"/>
                <a:ext cx="4550405" cy="5920768"/>
                <a:chOff x="6960234" y="468616"/>
                <a:chExt cx="4550405" cy="592076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9E0E9B4D-EB70-4830-9957-78FFC5C51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6902" y="1228725"/>
                  <a:ext cx="2238376" cy="4543425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8465C7E-5EC1-40B2-AF1F-6158AE32F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0234" y="468616"/>
                  <a:ext cx="4550405" cy="59207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DD1516B-1EE0-4D68-A50C-EA3575F97056}"/>
                </a:ext>
              </a:extLst>
            </p:cNvPr>
            <p:cNvGrpSpPr/>
            <p:nvPr/>
          </p:nvGrpSpPr>
          <p:grpSpPr>
            <a:xfrm>
              <a:off x="5670862" y="468616"/>
              <a:ext cx="2524126" cy="5912831"/>
              <a:chOff x="5714999" y="440040"/>
              <a:chExt cx="2524126" cy="591283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D641105-97EE-4F83-BFEE-F27A934C8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00" y="1219200"/>
                <a:ext cx="2228849" cy="4486275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59A5054-4316-4DAE-8A8E-6BCB65380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4999" y="440040"/>
                <a:ext cx="2524126" cy="59128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905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B5C96C-F388-4F20-BB77-C2E584F8B08F}"/>
              </a:ext>
            </a:extLst>
          </p:cNvPr>
          <p:cNvSpPr txBox="1"/>
          <p:nvPr/>
        </p:nvSpPr>
        <p:spPr>
          <a:xfrm>
            <a:off x="6248399" y="1584879"/>
            <a:ext cx="578167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교사 회원가입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가입 후에 소속 유치원에 추가적으로 가입신청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4C8F14-C7CA-41BB-81A5-0C24C3CB4630}"/>
              </a:ext>
            </a:extLst>
          </p:cNvPr>
          <p:cNvGrpSpPr/>
          <p:nvPr/>
        </p:nvGrpSpPr>
        <p:grpSpPr>
          <a:xfrm>
            <a:off x="-613899" y="468616"/>
            <a:ext cx="6247123" cy="5920768"/>
            <a:chOff x="452901" y="468616"/>
            <a:chExt cx="6247123" cy="592076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41FBE2-C1C9-4E42-87C7-EF79B13F4807}"/>
                </a:ext>
              </a:extLst>
            </p:cNvPr>
            <p:cNvGrpSpPr/>
            <p:nvPr/>
          </p:nvGrpSpPr>
          <p:grpSpPr>
            <a:xfrm>
              <a:off x="452901" y="468616"/>
              <a:ext cx="4550405" cy="5920768"/>
              <a:chOff x="3703957" y="468616"/>
              <a:chExt cx="4550405" cy="592076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C50E73A-D162-4E07-852A-0BA641B13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575" y="1247774"/>
                <a:ext cx="2276475" cy="451485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ADA6F9E-DEC2-4680-A5D8-F1D6CD4A5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957" y="468616"/>
                <a:ext cx="4550405" cy="592076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E4742C-0F01-44F2-A733-B806FC3AB0C3}"/>
                </a:ext>
              </a:extLst>
            </p:cNvPr>
            <p:cNvGrpSpPr/>
            <p:nvPr/>
          </p:nvGrpSpPr>
          <p:grpSpPr>
            <a:xfrm>
              <a:off x="4175898" y="468617"/>
              <a:ext cx="2524126" cy="5920767"/>
              <a:chOff x="4229099" y="440040"/>
              <a:chExt cx="2524126" cy="591283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2FFE5B4-9608-4C3C-B371-AE39051D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026" y="1200150"/>
                <a:ext cx="2190750" cy="455295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3D6E675-03DC-47AD-A4D5-4AF3625A3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099" y="440040"/>
                <a:ext cx="2524126" cy="59128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4609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4C5AD8B-3DB3-40F9-A16E-96930F5C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10" y="1758974"/>
            <a:ext cx="1668615" cy="344126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8FD1140-B4B1-4FFF-9D51-EB54318C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9" y="1758974"/>
            <a:ext cx="1655431" cy="34412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65A8092-4696-4921-A058-1510C3CDC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1" y="1758974"/>
            <a:ext cx="1625128" cy="3441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5C96C-F388-4F20-BB77-C2E584F8B08F}"/>
              </a:ext>
            </a:extLst>
          </p:cNvPr>
          <p:cNvSpPr txBox="1"/>
          <p:nvPr/>
        </p:nvSpPr>
        <p:spPr>
          <a:xfrm>
            <a:off x="6248399" y="1584879"/>
            <a:ext cx="578167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교사 소속 유치원 가입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소속 유치원 선택 후에 가입요청 승인 대기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CDDBA1-6F19-4FBE-8AFA-96D5BDE7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246" y="1182045"/>
            <a:ext cx="3303728" cy="44939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14E89C-430B-4D21-BB20-8397A3FE5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25" y="1182045"/>
            <a:ext cx="3303728" cy="44939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230CF8-26EC-434E-BD16-A9DD50D52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09" y="1182045"/>
            <a:ext cx="1832590" cy="44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0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FDE0E1D-F824-4440-93CF-8FEDB915AB7F}"/>
              </a:ext>
            </a:extLst>
          </p:cNvPr>
          <p:cNvSpPr txBox="1"/>
          <p:nvPr/>
        </p:nvSpPr>
        <p:spPr>
          <a:xfrm>
            <a:off x="6248399" y="1584879"/>
            <a:ext cx="631507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원장 회원가입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가입 시 자신의 유치원을 선택하여 가입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도용방지를 위해 관리자가 승인해야 가입 가능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4497B4-99F9-425C-BBA0-469B89C3779A}"/>
              </a:ext>
            </a:extLst>
          </p:cNvPr>
          <p:cNvGrpSpPr/>
          <p:nvPr/>
        </p:nvGrpSpPr>
        <p:grpSpPr>
          <a:xfrm>
            <a:off x="-561245" y="1182046"/>
            <a:ext cx="7038245" cy="4493908"/>
            <a:chOff x="-561245" y="1182046"/>
            <a:chExt cx="7038245" cy="44939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95DEB9-C3B5-493C-A6F2-D22B05B50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09" y="1773434"/>
              <a:ext cx="1651216" cy="3419577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044BCE-8AC9-47F9-8282-7B254C10B08A}"/>
                </a:ext>
              </a:extLst>
            </p:cNvPr>
            <p:cNvGrpSpPr/>
            <p:nvPr/>
          </p:nvGrpSpPr>
          <p:grpSpPr>
            <a:xfrm>
              <a:off x="-561245" y="1182046"/>
              <a:ext cx="5176582" cy="4493908"/>
              <a:chOff x="-846448" y="432104"/>
              <a:chExt cx="7106913" cy="592076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5263AB3-6204-4939-8F67-DDB7E040BE0E}"/>
                  </a:ext>
                </a:extLst>
              </p:cNvPr>
              <p:cNvGrpSpPr/>
              <p:nvPr/>
            </p:nvGrpSpPr>
            <p:grpSpPr>
              <a:xfrm>
                <a:off x="-846448" y="432104"/>
                <a:ext cx="4550405" cy="5920768"/>
                <a:chOff x="3703957" y="468616"/>
                <a:chExt cx="4550405" cy="5920768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0F908FF-B5D0-4717-8F9A-61A3ACAFD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2050" y="1238250"/>
                  <a:ext cx="2276475" cy="4543425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7DAD73E9-B294-4C77-84C1-244B23BCC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3957" y="468616"/>
                  <a:ext cx="4550405" cy="592076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330E3B2-F190-401C-9FF3-54CC311C68A7}"/>
                  </a:ext>
                </a:extLst>
              </p:cNvPr>
              <p:cNvGrpSpPr/>
              <p:nvPr/>
            </p:nvGrpSpPr>
            <p:grpSpPr>
              <a:xfrm>
                <a:off x="1710060" y="432104"/>
                <a:ext cx="4550405" cy="5920768"/>
                <a:chOff x="3703957" y="468616"/>
                <a:chExt cx="4550405" cy="5920768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42176950-39A8-42C1-81DE-A81F20A4D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1575" y="1247775"/>
                  <a:ext cx="2266950" cy="4505326"/>
                </a:xfrm>
                <a:prstGeom prst="rect">
                  <a:avLst/>
                </a:prstGeom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2AAC88D3-9B04-427B-992C-71E4203C8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3957" y="468616"/>
                  <a:ext cx="4550405" cy="59207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89DEE89-38E6-4D3B-AB29-52CFB12D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545" y="1182046"/>
              <a:ext cx="3314455" cy="4493908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AD2D693-5DF0-4B25-9409-4455C4AC51DD}"/>
                </a:ext>
              </a:extLst>
            </p:cNvPr>
            <p:cNvGrpSpPr/>
            <p:nvPr/>
          </p:nvGrpSpPr>
          <p:grpSpPr>
            <a:xfrm>
              <a:off x="3989456" y="1182046"/>
              <a:ext cx="1849369" cy="4493908"/>
              <a:chOff x="4838699" y="440040"/>
              <a:chExt cx="2524126" cy="591283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3959050-446C-4378-9E29-698267C34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061" y="1208014"/>
                <a:ext cx="2214693" cy="452166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469A69A-8C78-418D-87FF-E6560AA90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8699" y="440040"/>
                <a:ext cx="2524126" cy="59128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1703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9AA4D8-EBBF-4235-91A8-829E519E412B}"/>
              </a:ext>
            </a:extLst>
          </p:cNvPr>
          <p:cNvGrpSpPr/>
          <p:nvPr/>
        </p:nvGrpSpPr>
        <p:grpSpPr>
          <a:xfrm>
            <a:off x="-561245" y="1182046"/>
            <a:ext cx="7038245" cy="4493908"/>
            <a:chOff x="-561245" y="1182046"/>
            <a:chExt cx="7038245" cy="44939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DCBD6EE-6BFE-4701-9C67-0CB63A65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80" y="1772445"/>
              <a:ext cx="1717352" cy="345678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E12303F-0F6D-4AE7-85C9-6E27AB00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374" y="1772445"/>
              <a:ext cx="1666875" cy="345678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8B65FFE-2A97-45AD-8230-26BF5B9D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1245" y="1182046"/>
              <a:ext cx="3314455" cy="449390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CC313C-9F30-4563-B4C5-C5C0B4A1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175" y="1772445"/>
              <a:ext cx="1666876" cy="345678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57D9237-055B-4C95-88E3-72CA779FC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82" y="1182046"/>
              <a:ext cx="3314455" cy="449390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5A7D73C-00AA-49F7-94F2-FA8F2FE9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545" y="1182046"/>
              <a:ext cx="3314455" cy="449390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9FD5DC-E211-43E3-99DB-B38B0883E7E4}"/>
              </a:ext>
            </a:extLst>
          </p:cNvPr>
          <p:cNvSpPr txBox="1"/>
          <p:nvPr/>
        </p:nvSpPr>
        <p:spPr>
          <a:xfrm>
            <a:off x="6248399" y="1584879"/>
            <a:ext cx="561712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원장 메인 화면 및 회원관리 화면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화면에는 회원관리</a:t>
            </a:r>
            <a:r>
              <a:rPr lang="en-US" altLang="ko-KR" dirty="0"/>
              <a:t>, </a:t>
            </a:r>
            <a:r>
              <a:rPr lang="ko-KR" altLang="en-US" dirty="0"/>
              <a:t>공지 모아 보기</a:t>
            </a:r>
            <a:r>
              <a:rPr lang="en-US" altLang="ko-KR" dirty="0"/>
              <a:t>, </a:t>
            </a:r>
            <a:r>
              <a:rPr lang="ko-KR" altLang="en-US" dirty="0"/>
              <a:t>반 가입 요청</a:t>
            </a:r>
            <a:r>
              <a:rPr lang="en-US" altLang="ko-KR" dirty="0"/>
              <a:t>, </a:t>
            </a:r>
            <a:r>
              <a:rPr lang="ko-KR" altLang="en-US" dirty="0"/>
              <a:t>반 추가</a:t>
            </a:r>
            <a:r>
              <a:rPr lang="en-US" altLang="ko-KR" dirty="0"/>
              <a:t>, </a:t>
            </a:r>
            <a:r>
              <a:rPr lang="ko-KR" altLang="en-US" dirty="0"/>
              <a:t>셔틀 관리</a:t>
            </a:r>
            <a:r>
              <a:rPr lang="en-US" altLang="ko-KR" dirty="0"/>
              <a:t>, </a:t>
            </a:r>
            <a:r>
              <a:rPr lang="ko-KR" altLang="en-US" dirty="0"/>
              <a:t>전화번호부로 구성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회원관리에서 학부모의 정보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21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284</Words>
  <Application>Microsoft Office PowerPoint</Application>
  <PresentationFormat>와이드스크린</PresentationFormat>
  <Paragraphs>57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성현</dc:creator>
  <cp:lastModifiedBy>김 성현</cp:lastModifiedBy>
  <cp:revision>3</cp:revision>
  <dcterms:created xsi:type="dcterms:W3CDTF">2021-11-16T07:43:50Z</dcterms:created>
  <dcterms:modified xsi:type="dcterms:W3CDTF">2021-11-17T09:35:19Z</dcterms:modified>
</cp:coreProperties>
</file>